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comments/comment1.xml" ContentType="application/vnd.openxmlformats-officedocument.presentationml.comments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9" r:id="rId4"/>
    <p:sldId id="258" r:id="rId5"/>
    <p:sldId id="260" r:id="rId6"/>
    <p:sldId id="264" r:id="rId7"/>
    <p:sldId id="265" r:id="rId8"/>
    <p:sldId id="266" r:id="rId9"/>
    <p:sldId id="267" r:id="rId10"/>
    <p:sldId id="259" r:id="rId11"/>
    <p:sldId id="271" r:id="rId12"/>
    <p:sldId id="27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me" initials="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221" autoAdjust="0"/>
    <p:restoredTop sz="94660"/>
  </p:normalViewPr>
  <p:slideViewPr>
    <p:cSldViewPr>
      <p:cViewPr varScale="1">
        <p:scale>
          <a:sx n="70" d="100"/>
          <a:sy n="70" d="100"/>
        </p:scale>
        <p:origin x="-8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0-03T00:55:03.353" idx="1">
    <p:pos x="10" y="10"/>
    <p:text/>
  </p:cm>
  <p:cm authorId="0" dt="2016-10-03T00:55:03.415" idx="2">
    <p:pos x="106" y="106"/>
    <p:text/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C7C3F0-7811-4008-9265-13C726A047B9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C5B221-5298-4DC5-8BB9-D9BC2FB4070C}">
      <dgm:prSet phldrT="[Text]" custT="1"/>
      <dgm:spPr/>
      <dgm:t>
        <a:bodyPr/>
        <a:lstStyle/>
        <a:p>
          <a:r>
            <a:rPr lang="en-US" sz="2600" dirty="0" smtClean="0"/>
            <a:t>Home &amp; Environment</a:t>
          </a:r>
          <a:endParaRPr lang="en-US" sz="2600" dirty="0"/>
        </a:p>
      </dgm:t>
    </dgm:pt>
    <dgm:pt modelId="{554666AE-6B0E-4F53-B35A-9A208940E3F7}" type="parTrans" cxnId="{BCF8AB20-EAD0-4EF1-B83F-8B05D68C4BD7}">
      <dgm:prSet/>
      <dgm:spPr/>
      <dgm:t>
        <a:bodyPr/>
        <a:lstStyle/>
        <a:p>
          <a:endParaRPr lang="en-US"/>
        </a:p>
      </dgm:t>
    </dgm:pt>
    <dgm:pt modelId="{B0A2BC7F-CA51-42EE-8BB8-65CE4EA6893D}" type="sibTrans" cxnId="{BCF8AB20-EAD0-4EF1-B83F-8B05D68C4BD7}">
      <dgm:prSet/>
      <dgm:spPr/>
      <dgm:t>
        <a:bodyPr/>
        <a:lstStyle/>
        <a:p>
          <a:endParaRPr lang="en-US"/>
        </a:p>
      </dgm:t>
    </dgm:pt>
    <dgm:pt modelId="{F57F6EA3-EC17-476B-9EE0-1DC757A0B69C}">
      <dgm:prSet phldrT="[Text]" custT="1"/>
      <dgm:spPr/>
      <dgm:t>
        <a:bodyPr/>
        <a:lstStyle/>
        <a:p>
          <a:r>
            <a:rPr lang="en-US" sz="2600" dirty="0" smtClean="0"/>
            <a:t>Transport</a:t>
          </a:r>
          <a:endParaRPr lang="en-US" sz="2600" dirty="0"/>
        </a:p>
      </dgm:t>
    </dgm:pt>
    <dgm:pt modelId="{EFFB13CF-10E4-4829-915A-7E2E6E0CE20A}" type="parTrans" cxnId="{B628CDBE-9C00-4B86-8EF3-48F119224008}">
      <dgm:prSet/>
      <dgm:spPr/>
      <dgm:t>
        <a:bodyPr/>
        <a:lstStyle/>
        <a:p>
          <a:endParaRPr lang="en-US"/>
        </a:p>
      </dgm:t>
    </dgm:pt>
    <dgm:pt modelId="{35B77DD1-5CD9-4EA8-AAAC-6AA414B793A6}" type="sibTrans" cxnId="{B628CDBE-9C00-4B86-8EF3-48F119224008}">
      <dgm:prSet/>
      <dgm:spPr/>
      <dgm:t>
        <a:bodyPr/>
        <a:lstStyle/>
        <a:p>
          <a:endParaRPr lang="en-US"/>
        </a:p>
      </dgm:t>
    </dgm:pt>
    <dgm:pt modelId="{ABF00107-E1C7-4C4C-B94E-06007ED5C2F7}">
      <dgm:prSet phldrT="[Text]" custT="1"/>
      <dgm:spPr/>
      <dgm:t>
        <a:bodyPr/>
        <a:lstStyle/>
        <a:p>
          <a:r>
            <a:rPr lang="en-US" sz="2600" dirty="0" smtClean="0"/>
            <a:t>Business Productivity</a:t>
          </a:r>
          <a:endParaRPr lang="en-US" sz="2600" dirty="0"/>
        </a:p>
      </dgm:t>
    </dgm:pt>
    <dgm:pt modelId="{D5E7A8C1-B0B4-4A51-9D1B-D14258AE867D}" type="parTrans" cxnId="{054FB46F-D601-4E9B-AD23-417E2B1039C6}">
      <dgm:prSet/>
      <dgm:spPr/>
      <dgm:t>
        <a:bodyPr/>
        <a:lstStyle/>
        <a:p>
          <a:endParaRPr lang="en-US"/>
        </a:p>
      </dgm:t>
    </dgm:pt>
    <dgm:pt modelId="{3335B2FD-7E6D-4C51-A6A1-78FE21B06F67}" type="sibTrans" cxnId="{054FB46F-D601-4E9B-AD23-417E2B1039C6}">
      <dgm:prSet/>
      <dgm:spPr/>
      <dgm:t>
        <a:bodyPr/>
        <a:lstStyle/>
        <a:p>
          <a:endParaRPr lang="en-US"/>
        </a:p>
      </dgm:t>
    </dgm:pt>
    <dgm:pt modelId="{EEA26D5E-9B77-4B48-BA92-8E334314E410}">
      <dgm:prSet phldrT="[Text]"/>
      <dgm:spPr/>
      <dgm:t>
        <a:bodyPr/>
        <a:lstStyle/>
        <a:p>
          <a:r>
            <a:rPr lang="en-US" dirty="0" smtClean="0"/>
            <a:t>Health &amp; Enabled Aeging</a:t>
          </a:r>
          <a:endParaRPr lang="en-US" dirty="0"/>
        </a:p>
      </dgm:t>
    </dgm:pt>
    <dgm:pt modelId="{65EE227E-A2DC-487A-BE81-22D667003101}" type="parTrans" cxnId="{53715C51-628A-4A45-A590-EE9A0D66C8E3}">
      <dgm:prSet/>
      <dgm:spPr/>
      <dgm:t>
        <a:bodyPr/>
        <a:lstStyle/>
        <a:p>
          <a:endParaRPr lang="en-US"/>
        </a:p>
      </dgm:t>
    </dgm:pt>
    <dgm:pt modelId="{FC970D4E-122E-45DF-8E23-BC1DE1FA17B8}" type="sibTrans" cxnId="{53715C51-628A-4A45-A590-EE9A0D66C8E3}">
      <dgm:prSet/>
      <dgm:spPr/>
      <dgm:t>
        <a:bodyPr/>
        <a:lstStyle/>
        <a:p>
          <a:endParaRPr lang="en-US"/>
        </a:p>
      </dgm:t>
    </dgm:pt>
    <dgm:pt modelId="{72365101-0670-4EF7-93EE-C6579FD0FC8F}">
      <dgm:prSet phldrT="[Text]"/>
      <dgm:spPr/>
      <dgm:t>
        <a:bodyPr/>
        <a:lstStyle/>
        <a:p>
          <a:r>
            <a:rPr lang="en-US" dirty="0" smtClean="0"/>
            <a:t>Public Sector Services</a:t>
          </a:r>
          <a:endParaRPr lang="en-US" dirty="0"/>
        </a:p>
      </dgm:t>
    </dgm:pt>
    <dgm:pt modelId="{76122D36-FCF8-4987-AAE0-0ABF99F232D6}" type="parTrans" cxnId="{EBB3A2D1-2D0F-494C-AE6C-1E21F1804FB0}">
      <dgm:prSet/>
      <dgm:spPr/>
      <dgm:t>
        <a:bodyPr/>
        <a:lstStyle/>
        <a:p>
          <a:endParaRPr lang="en-US"/>
        </a:p>
      </dgm:t>
    </dgm:pt>
    <dgm:pt modelId="{6F51C84C-7C33-4432-8E12-C4F350C4438E}" type="sibTrans" cxnId="{EBB3A2D1-2D0F-494C-AE6C-1E21F1804FB0}">
      <dgm:prSet/>
      <dgm:spPr/>
      <dgm:t>
        <a:bodyPr/>
        <a:lstStyle/>
        <a:p>
          <a:endParaRPr lang="en-US"/>
        </a:p>
      </dgm:t>
    </dgm:pt>
    <dgm:pt modelId="{14CBA6EE-078C-438B-996E-19B1451D067C}" type="pres">
      <dgm:prSet presAssocID="{9BC7C3F0-7811-4008-9265-13C726A047B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168EBA-F62B-4C85-989E-F4D65FA3CA69}" type="pres">
      <dgm:prSet presAssocID="{53C5B221-5298-4DC5-8BB9-D9BC2FB4070C}" presName="dummy" presStyleCnt="0"/>
      <dgm:spPr/>
    </dgm:pt>
    <dgm:pt modelId="{DAF4069A-EAAD-442C-AF1C-1A8EF10181A4}" type="pres">
      <dgm:prSet presAssocID="{53C5B221-5298-4DC5-8BB9-D9BC2FB4070C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2A824B-E5A2-4B88-99DB-827B1D96DCD8}" type="pres">
      <dgm:prSet presAssocID="{B0A2BC7F-CA51-42EE-8BB8-65CE4EA6893D}" presName="sibTrans" presStyleLbl="node1" presStyleIdx="0" presStyleCnt="5"/>
      <dgm:spPr/>
      <dgm:t>
        <a:bodyPr/>
        <a:lstStyle/>
        <a:p>
          <a:endParaRPr lang="en-US"/>
        </a:p>
      </dgm:t>
    </dgm:pt>
    <dgm:pt modelId="{AAA0423D-7B54-4F06-9A48-E6546F00C792}" type="pres">
      <dgm:prSet presAssocID="{F57F6EA3-EC17-476B-9EE0-1DC757A0B69C}" presName="dummy" presStyleCnt="0"/>
      <dgm:spPr/>
    </dgm:pt>
    <dgm:pt modelId="{3468170F-A686-49B4-BB2A-6E09089492AE}" type="pres">
      <dgm:prSet presAssocID="{F57F6EA3-EC17-476B-9EE0-1DC757A0B69C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FDB384-B308-4A2F-8619-229E3981B585}" type="pres">
      <dgm:prSet presAssocID="{35B77DD1-5CD9-4EA8-AAAC-6AA414B793A6}" presName="sibTrans" presStyleLbl="node1" presStyleIdx="1" presStyleCnt="5"/>
      <dgm:spPr/>
      <dgm:t>
        <a:bodyPr/>
        <a:lstStyle/>
        <a:p>
          <a:endParaRPr lang="en-US"/>
        </a:p>
      </dgm:t>
    </dgm:pt>
    <dgm:pt modelId="{D02156F2-B237-4318-B602-4E264E340A08}" type="pres">
      <dgm:prSet presAssocID="{ABF00107-E1C7-4C4C-B94E-06007ED5C2F7}" presName="dummy" presStyleCnt="0"/>
      <dgm:spPr/>
    </dgm:pt>
    <dgm:pt modelId="{960353F3-56C8-4E5E-BEBF-DB0A4F29748D}" type="pres">
      <dgm:prSet presAssocID="{ABF00107-E1C7-4C4C-B94E-06007ED5C2F7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407840-6A50-46CB-AC07-64B1DF8A366E}" type="pres">
      <dgm:prSet presAssocID="{3335B2FD-7E6D-4C51-A6A1-78FE21B06F67}" presName="sibTrans" presStyleLbl="node1" presStyleIdx="2" presStyleCnt="5"/>
      <dgm:spPr/>
      <dgm:t>
        <a:bodyPr/>
        <a:lstStyle/>
        <a:p>
          <a:endParaRPr lang="en-US"/>
        </a:p>
      </dgm:t>
    </dgm:pt>
    <dgm:pt modelId="{F24E614E-0D9D-4A9D-915A-1FCD8D069FBE}" type="pres">
      <dgm:prSet presAssocID="{EEA26D5E-9B77-4B48-BA92-8E334314E410}" presName="dummy" presStyleCnt="0"/>
      <dgm:spPr/>
    </dgm:pt>
    <dgm:pt modelId="{16F7C14E-2ED9-4F58-939A-A1F358F9C193}" type="pres">
      <dgm:prSet presAssocID="{EEA26D5E-9B77-4B48-BA92-8E334314E410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11A045-E79E-44DD-834D-A52010D3A52D}" type="pres">
      <dgm:prSet presAssocID="{FC970D4E-122E-45DF-8E23-BC1DE1FA17B8}" presName="sibTrans" presStyleLbl="node1" presStyleIdx="3" presStyleCnt="5"/>
      <dgm:spPr/>
      <dgm:t>
        <a:bodyPr/>
        <a:lstStyle/>
        <a:p>
          <a:endParaRPr lang="en-US"/>
        </a:p>
      </dgm:t>
    </dgm:pt>
    <dgm:pt modelId="{3134C168-96DC-4687-861B-7ED3F1880183}" type="pres">
      <dgm:prSet presAssocID="{72365101-0670-4EF7-93EE-C6579FD0FC8F}" presName="dummy" presStyleCnt="0"/>
      <dgm:spPr/>
    </dgm:pt>
    <dgm:pt modelId="{7F4F5F88-3A25-4F44-A7E0-AA0DCE9A6DE1}" type="pres">
      <dgm:prSet presAssocID="{72365101-0670-4EF7-93EE-C6579FD0FC8F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6103A-B583-40EB-B846-2311EBFDF0EA}" type="pres">
      <dgm:prSet presAssocID="{6F51C84C-7C33-4432-8E12-C4F350C4438E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7F4EF1B8-0D75-4C1B-A5E8-461D4EB25C7C}" type="presOf" srcId="{53C5B221-5298-4DC5-8BB9-D9BC2FB4070C}" destId="{DAF4069A-EAAD-442C-AF1C-1A8EF10181A4}" srcOrd="0" destOrd="0" presId="urn:microsoft.com/office/officeart/2005/8/layout/cycle1"/>
    <dgm:cxn modelId="{917B2190-2FB2-4CF0-8D26-C1B366195888}" type="presOf" srcId="{ABF00107-E1C7-4C4C-B94E-06007ED5C2F7}" destId="{960353F3-56C8-4E5E-BEBF-DB0A4F29748D}" srcOrd="0" destOrd="0" presId="urn:microsoft.com/office/officeart/2005/8/layout/cycle1"/>
    <dgm:cxn modelId="{3B2C4DF8-210B-420B-8498-9B58A0CD68D6}" type="presOf" srcId="{FC970D4E-122E-45DF-8E23-BC1DE1FA17B8}" destId="{2711A045-E79E-44DD-834D-A52010D3A52D}" srcOrd="0" destOrd="0" presId="urn:microsoft.com/office/officeart/2005/8/layout/cycle1"/>
    <dgm:cxn modelId="{B628CDBE-9C00-4B86-8EF3-48F119224008}" srcId="{9BC7C3F0-7811-4008-9265-13C726A047B9}" destId="{F57F6EA3-EC17-476B-9EE0-1DC757A0B69C}" srcOrd="1" destOrd="0" parTransId="{EFFB13CF-10E4-4829-915A-7E2E6E0CE20A}" sibTransId="{35B77DD1-5CD9-4EA8-AAAC-6AA414B793A6}"/>
    <dgm:cxn modelId="{918BE5EC-B3E3-49DB-BB73-6DFD92A4FAF0}" type="presOf" srcId="{35B77DD1-5CD9-4EA8-AAAC-6AA414B793A6}" destId="{D9FDB384-B308-4A2F-8619-229E3981B585}" srcOrd="0" destOrd="0" presId="urn:microsoft.com/office/officeart/2005/8/layout/cycle1"/>
    <dgm:cxn modelId="{054FB46F-D601-4E9B-AD23-417E2B1039C6}" srcId="{9BC7C3F0-7811-4008-9265-13C726A047B9}" destId="{ABF00107-E1C7-4C4C-B94E-06007ED5C2F7}" srcOrd="2" destOrd="0" parTransId="{D5E7A8C1-B0B4-4A51-9D1B-D14258AE867D}" sibTransId="{3335B2FD-7E6D-4C51-A6A1-78FE21B06F67}"/>
    <dgm:cxn modelId="{7CDD32C0-FCD0-4FA8-A8E4-9A38C31BB9CC}" type="presOf" srcId="{6F51C84C-7C33-4432-8E12-C4F350C4438E}" destId="{80C6103A-B583-40EB-B846-2311EBFDF0EA}" srcOrd="0" destOrd="0" presId="urn:microsoft.com/office/officeart/2005/8/layout/cycle1"/>
    <dgm:cxn modelId="{E72C3CAD-FED4-4E91-A3B4-C2C2DF6B28D5}" type="presOf" srcId="{EEA26D5E-9B77-4B48-BA92-8E334314E410}" destId="{16F7C14E-2ED9-4F58-939A-A1F358F9C193}" srcOrd="0" destOrd="0" presId="urn:microsoft.com/office/officeart/2005/8/layout/cycle1"/>
    <dgm:cxn modelId="{53715C51-628A-4A45-A590-EE9A0D66C8E3}" srcId="{9BC7C3F0-7811-4008-9265-13C726A047B9}" destId="{EEA26D5E-9B77-4B48-BA92-8E334314E410}" srcOrd="3" destOrd="0" parTransId="{65EE227E-A2DC-487A-BE81-22D667003101}" sibTransId="{FC970D4E-122E-45DF-8E23-BC1DE1FA17B8}"/>
    <dgm:cxn modelId="{FA503624-EA78-4C0F-BB88-AE0AB4DE4B41}" type="presOf" srcId="{72365101-0670-4EF7-93EE-C6579FD0FC8F}" destId="{7F4F5F88-3A25-4F44-A7E0-AA0DCE9A6DE1}" srcOrd="0" destOrd="0" presId="urn:microsoft.com/office/officeart/2005/8/layout/cycle1"/>
    <dgm:cxn modelId="{BCF8AB20-EAD0-4EF1-B83F-8B05D68C4BD7}" srcId="{9BC7C3F0-7811-4008-9265-13C726A047B9}" destId="{53C5B221-5298-4DC5-8BB9-D9BC2FB4070C}" srcOrd="0" destOrd="0" parTransId="{554666AE-6B0E-4F53-B35A-9A208940E3F7}" sibTransId="{B0A2BC7F-CA51-42EE-8BB8-65CE4EA6893D}"/>
    <dgm:cxn modelId="{70116A73-4E99-47D4-8393-460A79D4B325}" type="presOf" srcId="{3335B2FD-7E6D-4C51-A6A1-78FE21B06F67}" destId="{3C407840-6A50-46CB-AC07-64B1DF8A366E}" srcOrd="0" destOrd="0" presId="urn:microsoft.com/office/officeart/2005/8/layout/cycle1"/>
    <dgm:cxn modelId="{54602C5A-6763-465D-88F6-5FCCF0496C8B}" type="presOf" srcId="{B0A2BC7F-CA51-42EE-8BB8-65CE4EA6893D}" destId="{F92A824B-E5A2-4B88-99DB-827B1D96DCD8}" srcOrd="0" destOrd="0" presId="urn:microsoft.com/office/officeart/2005/8/layout/cycle1"/>
    <dgm:cxn modelId="{D6EEADC0-3166-44F3-B511-A4448579BF71}" type="presOf" srcId="{9BC7C3F0-7811-4008-9265-13C726A047B9}" destId="{14CBA6EE-078C-438B-996E-19B1451D067C}" srcOrd="0" destOrd="0" presId="urn:microsoft.com/office/officeart/2005/8/layout/cycle1"/>
    <dgm:cxn modelId="{EBB3A2D1-2D0F-494C-AE6C-1E21F1804FB0}" srcId="{9BC7C3F0-7811-4008-9265-13C726A047B9}" destId="{72365101-0670-4EF7-93EE-C6579FD0FC8F}" srcOrd="4" destOrd="0" parTransId="{76122D36-FCF8-4987-AAE0-0ABF99F232D6}" sibTransId="{6F51C84C-7C33-4432-8E12-C4F350C4438E}"/>
    <dgm:cxn modelId="{4EE79FDB-7053-4AAC-AB23-51CB1C3B4EFD}" type="presOf" srcId="{F57F6EA3-EC17-476B-9EE0-1DC757A0B69C}" destId="{3468170F-A686-49B4-BB2A-6E09089492AE}" srcOrd="0" destOrd="0" presId="urn:microsoft.com/office/officeart/2005/8/layout/cycle1"/>
    <dgm:cxn modelId="{A507829A-471C-4B3B-91D6-A3F41D0F2E2E}" type="presParOf" srcId="{14CBA6EE-078C-438B-996E-19B1451D067C}" destId="{04168EBA-F62B-4C85-989E-F4D65FA3CA69}" srcOrd="0" destOrd="0" presId="urn:microsoft.com/office/officeart/2005/8/layout/cycle1"/>
    <dgm:cxn modelId="{D378F2AF-CEB6-44BC-9DA6-6583180831D9}" type="presParOf" srcId="{14CBA6EE-078C-438B-996E-19B1451D067C}" destId="{DAF4069A-EAAD-442C-AF1C-1A8EF10181A4}" srcOrd="1" destOrd="0" presId="urn:microsoft.com/office/officeart/2005/8/layout/cycle1"/>
    <dgm:cxn modelId="{D979103D-94D6-401F-887C-C05E91F3ED18}" type="presParOf" srcId="{14CBA6EE-078C-438B-996E-19B1451D067C}" destId="{F92A824B-E5A2-4B88-99DB-827B1D96DCD8}" srcOrd="2" destOrd="0" presId="urn:microsoft.com/office/officeart/2005/8/layout/cycle1"/>
    <dgm:cxn modelId="{1844CC8F-19A5-4514-BCCB-F5626052A6BB}" type="presParOf" srcId="{14CBA6EE-078C-438B-996E-19B1451D067C}" destId="{AAA0423D-7B54-4F06-9A48-E6546F00C792}" srcOrd="3" destOrd="0" presId="urn:microsoft.com/office/officeart/2005/8/layout/cycle1"/>
    <dgm:cxn modelId="{6D047863-734C-437B-B529-AE9C4C25B84E}" type="presParOf" srcId="{14CBA6EE-078C-438B-996E-19B1451D067C}" destId="{3468170F-A686-49B4-BB2A-6E09089492AE}" srcOrd="4" destOrd="0" presId="urn:microsoft.com/office/officeart/2005/8/layout/cycle1"/>
    <dgm:cxn modelId="{9953823A-F08A-4931-A18D-E1DC08969CAF}" type="presParOf" srcId="{14CBA6EE-078C-438B-996E-19B1451D067C}" destId="{D9FDB384-B308-4A2F-8619-229E3981B585}" srcOrd="5" destOrd="0" presId="urn:microsoft.com/office/officeart/2005/8/layout/cycle1"/>
    <dgm:cxn modelId="{D453863A-2033-47FA-8F13-304AD9F0D1FD}" type="presParOf" srcId="{14CBA6EE-078C-438B-996E-19B1451D067C}" destId="{D02156F2-B237-4318-B602-4E264E340A08}" srcOrd="6" destOrd="0" presId="urn:microsoft.com/office/officeart/2005/8/layout/cycle1"/>
    <dgm:cxn modelId="{4D7063D8-34DC-4F99-8ADE-5B4DEF487890}" type="presParOf" srcId="{14CBA6EE-078C-438B-996E-19B1451D067C}" destId="{960353F3-56C8-4E5E-BEBF-DB0A4F29748D}" srcOrd="7" destOrd="0" presId="urn:microsoft.com/office/officeart/2005/8/layout/cycle1"/>
    <dgm:cxn modelId="{617D521F-79D2-4E0F-AF24-93C8DB02C116}" type="presParOf" srcId="{14CBA6EE-078C-438B-996E-19B1451D067C}" destId="{3C407840-6A50-46CB-AC07-64B1DF8A366E}" srcOrd="8" destOrd="0" presId="urn:microsoft.com/office/officeart/2005/8/layout/cycle1"/>
    <dgm:cxn modelId="{0DC4BFE4-FE8E-4514-AD5D-7E358346BF9B}" type="presParOf" srcId="{14CBA6EE-078C-438B-996E-19B1451D067C}" destId="{F24E614E-0D9D-4A9D-915A-1FCD8D069FBE}" srcOrd="9" destOrd="0" presId="urn:microsoft.com/office/officeart/2005/8/layout/cycle1"/>
    <dgm:cxn modelId="{F574C512-D632-4E19-BF2A-A3C36088F10E}" type="presParOf" srcId="{14CBA6EE-078C-438B-996E-19B1451D067C}" destId="{16F7C14E-2ED9-4F58-939A-A1F358F9C193}" srcOrd="10" destOrd="0" presId="urn:microsoft.com/office/officeart/2005/8/layout/cycle1"/>
    <dgm:cxn modelId="{EE56185B-50BB-4D31-98C4-3AA3BBA957B8}" type="presParOf" srcId="{14CBA6EE-078C-438B-996E-19B1451D067C}" destId="{2711A045-E79E-44DD-834D-A52010D3A52D}" srcOrd="11" destOrd="0" presId="urn:microsoft.com/office/officeart/2005/8/layout/cycle1"/>
    <dgm:cxn modelId="{54C8EF6D-265D-458F-B2FA-3A3237DFC3AE}" type="presParOf" srcId="{14CBA6EE-078C-438B-996E-19B1451D067C}" destId="{3134C168-96DC-4687-861B-7ED3F1880183}" srcOrd="12" destOrd="0" presId="urn:microsoft.com/office/officeart/2005/8/layout/cycle1"/>
    <dgm:cxn modelId="{D12D77E0-FE94-4378-AB4C-18BB06AD4C51}" type="presParOf" srcId="{14CBA6EE-078C-438B-996E-19B1451D067C}" destId="{7F4F5F88-3A25-4F44-A7E0-AA0DCE9A6DE1}" srcOrd="13" destOrd="0" presId="urn:microsoft.com/office/officeart/2005/8/layout/cycle1"/>
    <dgm:cxn modelId="{D791A82C-BE41-4F5D-869B-8CDDDAA1DB71}" type="presParOf" srcId="{14CBA6EE-078C-438B-996E-19B1451D067C}" destId="{80C6103A-B583-40EB-B846-2311EBFDF0EA}" srcOrd="14" destOrd="0" presId="urn:microsoft.com/office/officeart/2005/8/layout/cycle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8A3EF-73DD-4D98-B01B-BC43A5E31DF9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0747D-9F32-4A2F-BF2F-5F684DD4B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881A-D537-4DC9-9B5B-905B91348D8C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0E448-0127-4AC6-A17E-DFC012E48E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881A-D537-4DC9-9B5B-905B91348D8C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0E448-0127-4AC6-A17E-DFC012E48E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881A-D537-4DC9-9B5B-905B91348D8C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0E448-0127-4AC6-A17E-DFC012E48E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881A-D537-4DC9-9B5B-905B91348D8C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0E448-0127-4AC6-A17E-DFC012E48E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881A-D537-4DC9-9B5B-905B91348D8C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0E448-0127-4AC6-A17E-DFC012E48E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881A-D537-4DC9-9B5B-905B91348D8C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0E448-0127-4AC6-A17E-DFC012E48E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881A-D537-4DC9-9B5B-905B91348D8C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0E448-0127-4AC6-A17E-DFC012E48E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881A-D537-4DC9-9B5B-905B91348D8C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0E448-0127-4AC6-A17E-DFC012E48E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881A-D537-4DC9-9B5B-905B91348D8C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0E448-0127-4AC6-A17E-DFC012E48E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881A-D537-4DC9-9B5B-905B91348D8C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0E448-0127-4AC6-A17E-DFC012E48E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881A-D537-4DC9-9B5B-905B91348D8C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0E448-0127-4AC6-A17E-DFC012E48E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5881A-D537-4DC9-9B5B-905B91348D8C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0E448-0127-4AC6-A17E-DFC012E48E1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r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althhub.sg/" TargetMode="External"/><Relationship Id="rId7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://www.healthhub.sg/apps/25/healthy365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www.oneinbox.gov.sg/" TargetMode="External"/><Relationship Id="rId7" Type="http://schemas.openxmlformats.org/officeDocument/2006/relationships/hyperlink" Target="https://www.scdf.gov.sg/content/scdf_internet/en/community-and-volunteers/mobile_phone_technology.html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://www.singstat.gov.sg/services/singstat-mobile-app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1"/>
            <a:ext cx="7772400" cy="1219199"/>
          </a:xfrm>
        </p:spPr>
        <p:txBody>
          <a:bodyPr>
            <a:normAutofit fontScale="90000"/>
          </a:bodyPr>
          <a:lstStyle/>
          <a:p>
            <a:r>
              <a:rPr lang="en-US" sz="5400" i="1" dirty="0" smtClean="0"/>
              <a:t>Big Data for a Smart Nation!</a:t>
            </a:r>
            <a:endParaRPr lang="en-US" sz="54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9800" y="6019800"/>
            <a:ext cx="2438400" cy="457200"/>
          </a:xfrm>
        </p:spPr>
        <p:txBody>
          <a:bodyPr>
            <a:normAutofit fontScale="25000" lnSpcReduction="20000"/>
          </a:bodyPr>
          <a:lstStyle/>
          <a:p>
            <a:pPr algn="r"/>
            <a:r>
              <a:rPr lang="en-US" sz="8000" dirty="0" smtClean="0">
                <a:solidFill>
                  <a:schemeClr val="tx1"/>
                </a:solidFill>
              </a:rPr>
              <a:t> - Hiranand Acchra</a:t>
            </a:r>
            <a:endParaRPr lang="en-US" sz="5100" b="1" u="sng" dirty="0">
              <a:solidFill>
                <a:schemeClr val="tx1"/>
              </a:solidFill>
            </a:endParaRPr>
          </a:p>
        </p:txBody>
      </p:sp>
      <p:pic>
        <p:nvPicPr>
          <p:cNvPr id="6" name="Picture 5" descr="Image result for smart nation singapore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828800"/>
            <a:ext cx="7315200" cy="3662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mage result for singapore images hd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685800"/>
            <a:ext cx="80772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0" y="0"/>
          <a:ext cx="9002889" cy="6858000"/>
        </p:xfrm>
        <a:graphic>
          <a:graphicData uri="http://schemas.openxmlformats.org/presentationml/2006/ole">
            <p:oleObj spid="_x0000_s1026" name="Packager Shell Object" showAsIcon="1" r:id="rId3" imgW="2794680" imgH="685800" progId="Package">
              <p:embed/>
            </p:oleObj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1"/>
            <a:ext cx="7772400" cy="1142999"/>
          </a:xfrm>
        </p:spPr>
        <p:txBody>
          <a:bodyPr/>
          <a:lstStyle/>
          <a:p>
            <a:r>
              <a:rPr lang="en-US" u="sng" dirty="0" smtClean="0"/>
              <a:t>Reference: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048000"/>
            <a:ext cx="6400800" cy="838200"/>
          </a:xfrm>
        </p:spPr>
        <p:txBody>
          <a:bodyPr/>
          <a:lstStyle/>
          <a:p>
            <a:pPr algn="l"/>
            <a:r>
              <a:rPr lang="en-US" dirty="0" smtClean="0"/>
              <a:t>www.smartnation.sg</a:t>
            </a:r>
            <a:endParaRPr lang="en-US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0" y="5529262"/>
            <a:ext cx="5486400" cy="566738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Thank You!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76600" y="5410200"/>
            <a:ext cx="2703512" cy="762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Placeholder 4" descr="Image result for images of lee hsien loong"/>
          <p:cNvPicPr>
            <a:picLocks noGrp="1"/>
          </p:cNvPicPr>
          <p:nvPr>
            <p:ph type="pic" idx="1"/>
          </p:nvPr>
        </p:nvPicPr>
        <p:blipFill>
          <a:blip r:embed="rId2"/>
          <a:srcRect l="595" r="595"/>
          <a:stretch>
            <a:fillRect/>
          </a:stretch>
        </p:blipFill>
        <p:spPr bwMode="auto">
          <a:xfrm>
            <a:off x="1905000" y="1173707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276600" y="609600"/>
            <a:ext cx="2438400" cy="533400"/>
          </a:xfr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Vision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Image result for singapore images hd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600200"/>
            <a:ext cx="6781800" cy="3801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5638800"/>
            <a:ext cx="6400800" cy="609600"/>
          </a:xfrm>
        </p:spPr>
        <p:txBody>
          <a:bodyPr/>
          <a:lstStyle/>
          <a:p>
            <a:r>
              <a:rPr lang="en-US" sz="2800" dirty="0" smtClean="0"/>
              <a:t>To become the World’s FIRST Smart Nation</a:t>
            </a:r>
            <a:endParaRPr lang="en-US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33600" y="4953000"/>
            <a:ext cx="4913312" cy="414338"/>
          </a:xfrm>
        </p:spPr>
        <p:txBody>
          <a:bodyPr/>
          <a:lstStyle/>
          <a:p>
            <a:r>
              <a:rPr lang="en-US" dirty="0" smtClean="0"/>
              <a:t>Lee Hsien Loong, Prime Minister, Singapore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828800" y="5486400"/>
            <a:ext cx="5486400" cy="1219200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 smtClean="0"/>
              <a:t>“A nation where people live meaningful and fulfilled lives, enabled seamlessly by technology.”</a:t>
            </a:r>
            <a:endParaRPr lang="en-US" dirty="0" smtClean="0"/>
          </a:p>
          <a:p>
            <a:endParaRPr lang="en-US" dirty="0" smtClean="0"/>
          </a:p>
          <a:p>
            <a:r>
              <a:rPr lang="en-US" sz="4500" dirty="0" smtClean="0"/>
              <a:t>At the launch of Smart Nation Initiative, November 2015</a:t>
            </a:r>
          </a:p>
          <a:p>
            <a:endParaRPr lang="en-US" dirty="0"/>
          </a:p>
        </p:txBody>
      </p:sp>
      <p:pic>
        <p:nvPicPr>
          <p:cNvPr id="7" name="Picture Placeholder 6" descr="Image result for images of lee hsien loong"/>
          <p:cNvPicPr>
            <a:picLocks noGrp="1"/>
          </p:cNvPicPr>
          <p:nvPr>
            <p:ph type="pic" idx="1"/>
          </p:nvPr>
        </p:nvPicPr>
        <p:blipFill>
          <a:blip r:embed="rId2"/>
          <a:srcRect l="8444" r="8444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Singapore?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000" dirty="0" smtClean="0"/>
          </a:p>
          <a:p>
            <a:pPr>
              <a:buFont typeface="Wingdings" pitchFamily="2" charset="2"/>
              <a:buChar char="ü"/>
            </a:pPr>
            <a:r>
              <a:rPr lang="en-US" sz="2000" dirty="0" smtClean="0"/>
              <a:t>97% of households with school going children have access to computers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 smtClean="0"/>
              <a:t>Mobile penetration of 1.5 per person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 smtClean="0"/>
              <a:t>Smart Phone penetration highest in the world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 smtClean="0"/>
              <a:t>Population is IT-savvy and understands technology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 smtClean="0"/>
              <a:t>Ethos is rational, technological and forward-thinking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 smtClean="0"/>
              <a:t># 1 in Ease of Doing Business – World Bank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 smtClean="0"/>
              <a:t>7000 MNCs based in Singapore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 smtClean="0"/>
              <a:t># 1 IN World Economic Forum Network Readiness Ranking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 smtClean="0"/>
              <a:t>Has 2 top 50 World Ranking Universities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 smtClean="0"/>
              <a:t>Introduced e-Tax Filing back in 1998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2800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524000" y="1143000"/>
          <a:ext cx="6400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429000" y="3048000"/>
            <a:ext cx="2575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  Domains affecting</a:t>
            </a:r>
          </a:p>
          <a:p>
            <a:r>
              <a:rPr lang="en-US" sz="2400" dirty="0" smtClean="0"/>
              <a:t>  Citizens &amp; Society</a:t>
            </a:r>
            <a:endParaRPr lang="en-US" sz="2400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INITIATIVES IN HEALTH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Assistive Tech &amp; Robotics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HealthHub Portal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National Steps Challenge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Tele-Health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mart Nation RoboCoach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1" y="1905000"/>
            <a:ext cx="1828799" cy="19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ctl00_SnpoInnerOneContent_C003_RlvApps_ctrl1_ImgIcon" descr="HealthHub">
            <a:hlinkClick r:id="rId3" tgtFrame="&quot;_blank&quot;"/>
          </p:cNvPr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2819400"/>
            <a:ext cx="16002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ctl00_SnpoInnerOneContent_C003_RlvApps_ctrl2_ImgIcon" descr="Healthy 365">
            <a:hlinkClick r:id="rId5" tgtFrame="&quot;_blank&quot;"/>
          </p:cNvPr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0" y="3581400"/>
            <a:ext cx="167640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mart Nation Elderly Monitoring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43000" y="1219200"/>
            <a:ext cx="63246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048000" y="1219200"/>
            <a:ext cx="287926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Elderly Monitoring System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24600" y="3886200"/>
            <a:ext cx="124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RoboCoach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15842" y="518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86400" y="4953000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Healthy 365</a:t>
            </a:r>
            <a:endParaRPr lang="en-US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INITIATIVES IN LIVING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en-US" dirty="0" smtClean="0"/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Informed </a:t>
            </a:r>
            <a:r>
              <a:rPr lang="en-US" dirty="0" smtClean="0"/>
              <a:t>of our Environment</a:t>
            </a:r>
          </a:p>
          <a:p>
            <a:pPr>
              <a:buFont typeface="Wingdings" pitchFamily="2" charset="2"/>
              <a:buChar char="ü"/>
            </a:pPr>
            <a:endParaRPr lang="en-US" dirty="0" smtClean="0"/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Smart Homes</a:t>
            </a:r>
            <a:endParaRPr lang="en-US" dirty="0"/>
          </a:p>
        </p:txBody>
      </p:sp>
      <p:pic>
        <p:nvPicPr>
          <p:cNvPr id="4" name="Picture 3" descr="OneService lifestyle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2133600"/>
            <a:ext cx="3810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686230" y="6400800"/>
            <a:ext cx="124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OneService</a:t>
            </a:r>
            <a:endParaRPr lang="en-US" dirty="0"/>
          </a:p>
        </p:txBody>
      </p:sp>
      <p:pic>
        <p:nvPicPr>
          <p:cNvPr id="6" name="Picture 5" descr="Smart Nation Smart Hom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2209800"/>
            <a:ext cx="54864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982395" y="5638800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Smart HDB Home</a:t>
            </a:r>
            <a:endParaRPr lang="en-US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INITIATIVES IN MOBILITY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Contactless Fare Payment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Mobility-on-Demand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Self Driving Vehicles Technology</a:t>
            </a:r>
            <a:endParaRPr lang="en-US" dirty="0"/>
          </a:p>
        </p:txBody>
      </p:sp>
      <p:pic>
        <p:nvPicPr>
          <p:cNvPr id="4" name="Picture 3" descr="LTA Smart Bands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1295400"/>
            <a:ext cx="388620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SDV Delphi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1905000"/>
            <a:ext cx="40195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nuTonomy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4114800"/>
            <a:ext cx="3962400" cy="213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ERI NTU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1" y="4191000"/>
            <a:ext cx="3886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SDV MBS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76800" y="4191000"/>
            <a:ext cx="3657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103875" y="6248400"/>
            <a:ext cx="27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Self Driving Electric Shuttle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09275" y="6248400"/>
            <a:ext cx="1410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AutoRider</a:t>
            </a:r>
            <a:endParaRPr lang="en-US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0" grpId="1" build="allAtOnce"/>
      <p:bldP spid="11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INITIATIVES IN SERVICES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en-US" dirty="0" smtClean="0"/>
          </a:p>
          <a:p>
            <a:pPr>
              <a:buFont typeface="Wingdings" pitchFamily="2" charset="2"/>
              <a:buChar char="ü"/>
            </a:pPr>
            <a:endParaRPr lang="en-US" dirty="0" smtClean="0"/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Contactless Payment Solution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FinTech Sandbox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Public Service at Fingertips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bc4aa848-6f46-4036-bf4d-257442b2781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3429000"/>
            <a:ext cx="4948238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ctl00_SnpoInnerOneContent_C003_RlvApps_ctrl7_ImgIcon" descr="OneInbox">
            <a:hlinkClick r:id="rId3" tgtFrame="&quot;_blank&quot;"/>
          </p:cNvPr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44958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tl00_SnpoInnerOneContent_C003_RlvApps_ctrl0_ImgIcon" descr="SingStat Mobile App">
            <a:hlinkClick r:id="rId5" tgtFrame="&quot;_blank&quot;"/>
          </p:cNvPr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86400" y="36576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916903" y="6488668"/>
            <a:ext cx="2084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SingStat Mobile App</a:t>
            </a:r>
            <a:endParaRPr lang="en-US" dirty="0"/>
          </a:p>
        </p:txBody>
      </p:sp>
      <p:pic>
        <p:nvPicPr>
          <p:cNvPr id="8" name="ctl00_SnpoInnerOneContent_C003_RlvApps_ctrl4_ImgIcon" descr="MyResponder">
            <a:hlinkClick r:id="rId7" tgtFrame="&quot;_blank&quot;"/>
          </p:cNvPr>
          <p:cNvPicPr/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181600" y="3657600"/>
            <a:ext cx="2667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</TotalTime>
  <Words>221</Words>
  <Application>Microsoft Office PowerPoint</Application>
  <PresentationFormat>On-screen Show (4:3)</PresentationFormat>
  <Paragraphs>61</Paragraphs>
  <Slides>12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Office Theme</vt:lpstr>
      <vt:lpstr>Package</vt:lpstr>
      <vt:lpstr>Big Data for a Smart Nation!</vt:lpstr>
      <vt:lpstr>Vision</vt:lpstr>
      <vt:lpstr>Lee Hsien Loong, Prime Minister, Singapore</vt:lpstr>
      <vt:lpstr>Why Singapore?</vt:lpstr>
      <vt:lpstr>Slide 5</vt:lpstr>
      <vt:lpstr>INITIATIVES IN HEALTH</vt:lpstr>
      <vt:lpstr>INITIATIVES IN LIVING</vt:lpstr>
      <vt:lpstr>INITIATIVES IN MOBILITY</vt:lpstr>
      <vt:lpstr>INITIATIVES IN SERVICES</vt:lpstr>
      <vt:lpstr>Slide 10</vt:lpstr>
      <vt:lpstr>Reference: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for Smart Nation!</dc:title>
  <dc:creator>Home</dc:creator>
  <cp:lastModifiedBy>Home</cp:lastModifiedBy>
  <cp:revision>114</cp:revision>
  <dcterms:created xsi:type="dcterms:W3CDTF">2016-09-21T10:07:05Z</dcterms:created>
  <dcterms:modified xsi:type="dcterms:W3CDTF">2016-10-09T17:37:06Z</dcterms:modified>
</cp:coreProperties>
</file>